
<file path=[Content_Types].xml><?xml version="1.0" encoding="utf-8"?>
<Types xmlns="http://schemas.openxmlformats.org/package/2006/content-types">
  <Default Extension="mp3" ContentType="audio/unknown"/>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8" r:id="rId3"/>
    <p:sldId id="257"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068"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D517E29-627B-4419-9501-C507641FFA39}" type="datetimeFigureOut">
              <a:rPr lang="en-US" smtClean="0"/>
              <a:t>9/20/2012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B8303B-7C36-45B2-864A-E746A80993B8}" type="slidenum">
              <a:rPr lang="en-US" smtClean="0"/>
              <a:t>‹#›</a:t>
            </a:fld>
            <a:endParaRPr lang="en-US"/>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517E29-627B-4419-9501-C507641FFA39}" type="datetimeFigureOut">
              <a:rPr lang="en-US" smtClean="0"/>
              <a:t>9/20/2012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B8303B-7C36-45B2-864A-E746A80993B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517E29-627B-4419-9501-C507641FFA39}" type="datetimeFigureOut">
              <a:rPr lang="en-US" smtClean="0"/>
              <a:t>9/20/2012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B8303B-7C36-45B2-864A-E746A80993B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517E29-627B-4419-9501-C507641FFA39}" type="datetimeFigureOut">
              <a:rPr lang="en-US" smtClean="0"/>
              <a:t>9/20/2012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B8303B-7C36-45B2-864A-E746A80993B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D517E29-627B-4419-9501-C507641FFA39}" type="datetimeFigureOut">
              <a:rPr lang="en-US" smtClean="0"/>
              <a:t>9/20/2012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B8303B-7C36-45B2-864A-E746A80993B8}" type="slidenum">
              <a:rPr lang="en-US" smtClean="0"/>
              <a:t>‹#›</a:t>
            </a:fld>
            <a:endParaRPr lang="en-US"/>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D517E29-627B-4419-9501-C507641FFA39}" type="datetimeFigureOut">
              <a:rPr lang="en-US" smtClean="0"/>
              <a:t>9/20/2012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B8303B-7C36-45B2-864A-E746A80993B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D517E29-627B-4419-9501-C507641FFA39}" type="datetimeFigureOut">
              <a:rPr lang="en-US" smtClean="0"/>
              <a:t>9/20/2012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5B8303B-7C36-45B2-864A-E746A80993B8}" type="slidenum">
              <a:rPr lang="en-US" smtClean="0"/>
              <a:t>‹#›</a:t>
            </a:fld>
            <a:endParaRPr lang="en-US"/>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D517E29-627B-4419-9501-C507641FFA39}" type="datetimeFigureOut">
              <a:rPr lang="en-US" smtClean="0"/>
              <a:t>9/20/2012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5B8303B-7C36-45B2-864A-E746A80993B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517E29-627B-4419-9501-C507641FFA39}" type="datetimeFigureOut">
              <a:rPr lang="en-US" smtClean="0"/>
              <a:t>9/20/2012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5B8303B-7C36-45B2-864A-E746A80993B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517E29-627B-4419-9501-C507641FFA39}" type="datetimeFigureOut">
              <a:rPr lang="en-US" smtClean="0"/>
              <a:t>9/20/2012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B8303B-7C36-45B2-864A-E746A80993B8}" type="slidenum">
              <a:rPr lang="en-US" smtClean="0"/>
              <a:t>‹#›</a:t>
            </a:fld>
            <a:endParaRPr lang="en-US"/>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517E29-627B-4419-9501-C507641FFA39}" type="datetimeFigureOut">
              <a:rPr lang="en-US" smtClean="0"/>
              <a:t>9/20/2012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B8303B-7C36-45B2-864A-E746A80993B8}"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FD517E29-627B-4419-9501-C507641FFA39}" type="datetimeFigureOut">
              <a:rPr lang="en-US" smtClean="0"/>
              <a:t>9/20/2012</a:t>
            </a:fld>
            <a:endParaRPr lang="en-US"/>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n-US"/>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E5B8303B-7C36-45B2-864A-E746A80993B8}" type="slidenum">
              <a:rPr lang="en-US" smtClean="0"/>
              <a:t>‹#›</a:t>
            </a:fld>
            <a:endParaRPr lang="en-US"/>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p3"/><Relationship Id="rId1" Type="http://schemas.microsoft.com/office/2007/relationships/media" Target="../media/media1.mp3"/><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p3"/><Relationship Id="rId1" Type="http://schemas.microsoft.com/office/2007/relationships/media" Target="../media/media2.mp3"/><Relationship Id="rId5" Type="http://schemas.openxmlformats.org/officeDocument/2006/relationships/image" Target="../media/image2.png"/><Relationship Id="rId4" Type="http://schemas.openxmlformats.org/officeDocument/2006/relationships/image" Target="../media/image3.jp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mp3"/><Relationship Id="rId1" Type="http://schemas.microsoft.com/office/2007/relationships/media" Target="../media/media3.mp3"/><Relationship Id="rId5" Type="http://schemas.openxmlformats.org/officeDocument/2006/relationships/image" Target="../media/image2.png"/><Relationship Id="rId4" Type="http://schemas.openxmlformats.org/officeDocument/2006/relationships/image" Target="../media/image4.jp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mp3"/><Relationship Id="rId1" Type="http://schemas.microsoft.com/office/2007/relationships/media" Target="../media/media4.mp3"/><Relationship Id="rId5" Type="http://schemas.openxmlformats.org/officeDocument/2006/relationships/image" Target="../media/image2.png"/><Relationship Id="rId4" Type="http://schemas.openxmlformats.org/officeDocument/2006/relationships/image" Target="../media/image5.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flickr.com/photos/bobistraveling/4801474619/" TargetMode="External"/><Relationship Id="rId2" Type="http://schemas.openxmlformats.org/officeDocument/2006/relationships/hyperlink" Target="http://www.flickr.com/photos/laudylaudy/236993804/" TargetMode="External"/><Relationship Id="rId1" Type="http://schemas.openxmlformats.org/officeDocument/2006/relationships/slideLayout" Target="../slideLayouts/slideLayout2.xml"/><Relationship Id="rId4" Type="http://schemas.openxmlformats.org/officeDocument/2006/relationships/hyperlink" Target="http://www.flickr.com/photos/katesheets/3601676309/"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Identity and Immigration Digital Essay</a:t>
            </a:r>
            <a:endParaRPr lang="en-US" dirty="0"/>
          </a:p>
        </p:txBody>
      </p:sp>
      <p:sp>
        <p:nvSpPr>
          <p:cNvPr id="3" name="Subtitle 2"/>
          <p:cNvSpPr>
            <a:spLocks noGrp="1"/>
          </p:cNvSpPr>
          <p:nvPr>
            <p:ph type="subTitle" idx="1"/>
          </p:nvPr>
        </p:nvSpPr>
        <p:spPr/>
        <p:txBody>
          <a:bodyPr/>
          <a:lstStyle/>
          <a:p>
            <a:r>
              <a:rPr lang="en-US" dirty="0" smtClean="0"/>
              <a:t>By: John Scott</a:t>
            </a:r>
            <a:endParaRPr lang="en-US" dirty="0"/>
          </a:p>
        </p:txBody>
      </p:sp>
    </p:spTree>
    <p:extLst>
      <p:ext uri="{BB962C8B-B14F-4D97-AF65-F5344CB8AC3E}">
        <p14:creationId xmlns:p14="http://schemas.microsoft.com/office/powerpoint/2010/main" val="7568482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Thesis</a:t>
            </a:r>
            <a:endParaRPr lang="en-US" dirty="0"/>
          </a:p>
        </p:txBody>
      </p:sp>
      <p:sp>
        <p:nvSpPr>
          <p:cNvPr id="3" name="Content Placeholder 2"/>
          <p:cNvSpPr>
            <a:spLocks noGrp="1"/>
          </p:cNvSpPr>
          <p:nvPr>
            <p:ph idx="1"/>
          </p:nvPr>
        </p:nvSpPr>
        <p:spPr/>
        <p:txBody>
          <a:bodyPr/>
          <a:lstStyle/>
          <a:p>
            <a:pPr marL="0" indent="0">
              <a:buNone/>
            </a:pPr>
            <a:r>
              <a:rPr lang="en-US" dirty="0"/>
              <a:t>Due to capitalism, many laborers such </a:t>
            </a:r>
            <a:r>
              <a:rPr lang="en-US" dirty="0" smtClean="0"/>
              <a:t>as late </a:t>
            </a:r>
            <a:r>
              <a:rPr lang="en-US" dirty="0"/>
              <a:t>19th century immigrants, </a:t>
            </a:r>
            <a:r>
              <a:rPr lang="en-US" dirty="0" smtClean="0"/>
              <a:t>slaves, </a:t>
            </a:r>
            <a:r>
              <a:rPr lang="en-US" dirty="0"/>
              <a:t>and current day immigrants, </a:t>
            </a:r>
            <a:r>
              <a:rPr lang="en-US" dirty="0" smtClean="0"/>
              <a:t>were/are </a:t>
            </a:r>
            <a:r>
              <a:rPr lang="en-US" dirty="0"/>
              <a:t>denied of </a:t>
            </a:r>
            <a:r>
              <a:rPr lang="en-US" dirty="0" smtClean="0"/>
              <a:t>their culturally specialized </a:t>
            </a:r>
            <a:r>
              <a:rPr lang="en-US" dirty="0"/>
              <a:t>jobs and therefore </a:t>
            </a:r>
            <a:r>
              <a:rPr lang="en-US" dirty="0" smtClean="0"/>
              <a:t>lost/lose </a:t>
            </a:r>
            <a:r>
              <a:rPr lang="en-US" dirty="0"/>
              <a:t>their familial pride that goes with it.</a:t>
            </a:r>
          </a:p>
          <a:p>
            <a:pPr marL="0" indent="0">
              <a:buNone/>
            </a:pPr>
            <a:endParaRPr lang="en-US" dirty="0"/>
          </a:p>
        </p:txBody>
      </p:sp>
      <p:pic>
        <p:nvPicPr>
          <p:cNvPr id="4" name="Intro slide.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014651" y="3463834"/>
            <a:ext cx="609600" cy="609600"/>
          </a:xfrm>
          <a:prstGeom prst="rect">
            <a:avLst/>
          </a:prstGeom>
        </p:spPr>
      </p:pic>
    </p:spTree>
    <p:extLst>
      <p:ext uri="{BB962C8B-B14F-4D97-AF65-F5344CB8AC3E}">
        <p14:creationId xmlns:p14="http://schemas.microsoft.com/office/powerpoint/2010/main" val="3972576832"/>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3567" fill="hold"/>
                                        <p:tgtEl>
                                          <p:spTgt spid="4"/>
                                        </p:tgtEl>
                                      </p:cBhvr>
                                    </p:cmd>
                                  </p:childTnLst>
                                </p:cTn>
                              </p:par>
                            </p:childTnLst>
                          </p:cTn>
                        </p:par>
                      </p:childTnLst>
                    </p:cTn>
                  </p:par>
                </p:childTnLst>
              </p:cTn>
              <p:nextCondLst>
                <p:cond evt="onClick" delay="0">
                  <p:tgtEl>
                    <p:spTgt spid="4"/>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Late 19</a:t>
            </a:r>
            <a:r>
              <a:rPr lang="en-US" baseline="30000" dirty="0" smtClean="0"/>
              <a:t>th</a:t>
            </a:r>
            <a:r>
              <a:rPr lang="en-US" dirty="0" smtClean="0"/>
              <a:t> Century Immigrants </a:t>
            </a:r>
            <a:endParaRPr lang="en-US" dirty="0"/>
          </a:p>
        </p:txBody>
      </p:sp>
      <p:pic>
        <p:nvPicPr>
          <p:cNvPr id="6" name="Content Placeholder 5"/>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1621525" y="685800"/>
            <a:ext cx="5007875" cy="3341192"/>
          </a:xfrm>
        </p:spPr>
      </p:pic>
      <p:pic>
        <p:nvPicPr>
          <p:cNvPr id="7" name="19.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715000" y="4800600"/>
            <a:ext cx="609600" cy="609600"/>
          </a:xfrm>
          <a:prstGeom prst="rect">
            <a:avLst/>
          </a:prstGeom>
        </p:spPr>
      </p:pic>
    </p:spTree>
    <p:extLst>
      <p:ext uri="{BB962C8B-B14F-4D97-AF65-F5344CB8AC3E}">
        <p14:creationId xmlns:p14="http://schemas.microsoft.com/office/powerpoint/2010/main" val="2160710021"/>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88398" fill="hold"/>
                                        <p:tgtEl>
                                          <p:spTgt spid="7"/>
                                        </p:tgtEl>
                                      </p:cBhvr>
                                    </p:cmd>
                                  </p:childTnLst>
                                </p:cTn>
                              </p:par>
                            </p:childTnLst>
                          </p:cTn>
                        </p:par>
                      </p:childTnLst>
                    </p:cTn>
                  </p:par>
                </p:childTnLst>
              </p:cTn>
              <p:nextCondLst>
                <p:cond evt="onClick" delay="0">
                  <p:tgtEl>
                    <p:spTgt spid="7"/>
                  </p:tgtEl>
                </p:cond>
              </p:nextCondLst>
            </p:seq>
            <p:audio>
              <p:cMediaNode vol="80000">
                <p:cTn id="7" fill="hold" display="0">
                  <p:stCondLst>
                    <p:cond delay="indefinite"/>
                  </p:stCondLst>
                  <p:endCondLst>
                    <p:cond evt="onStopAudio" delay="0">
                      <p:tgtEl>
                        <p:sldTgt/>
                      </p:tgtEl>
                    </p:cond>
                  </p:endCondLst>
                </p:cTn>
                <p:tgtEl>
                  <p:spTgt spid="7"/>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Slaves</a:t>
            </a:r>
            <a:endParaRPr lang="en-US" dirty="0"/>
          </a:p>
        </p:txBody>
      </p:sp>
      <p:pic>
        <p:nvPicPr>
          <p:cNvPr id="4" name="Content Placeholder 3"/>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1828801" y="838200"/>
            <a:ext cx="5029200" cy="3782047"/>
          </a:xfrm>
        </p:spPr>
      </p:pic>
      <p:pic>
        <p:nvPicPr>
          <p:cNvPr id="5" name="slaves.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4397829" y="4953000"/>
            <a:ext cx="609600" cy="609600"/>
          </a:xfrm>
          <a:prstGeom prst="rect">
            <a:avLst/>
          </a:prstGeom>
        </p:spPr>
      </p:pic>
    </p:spTree>
    <p:extLst>
      <p:ext uri="{BB962C8B-B14F-4D97-AF65-F5344CB8AC3E}">
        <p14:creationId xmlns:p14="http://schemas.microsoft.com/office/powerpoint/2010/main" val="884214831"/>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80091" fill="hold"/>
                                        <p:tgtEl>
                                          <p:spTgt spid="5"/>
                                        </p:tgtEl>
                                      </p:cBhvr>
                                    </p:cmd>
                                  </p:childTnLst>
                                </p:cTn>
                              </p:par>
                            </p:childTnLst>
                          </p:cTn>
                        </p:par>
                      </p:childTnLst>
                    </p:cTn>
                  </p:par>
                </p:childTnLst>
              </p:cTn>
              <p:nextCondLst>
                <p:cond evt="onClick" delay="0">
                  <p:tgtEl>
                    <p:spTgt spid="5"/>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Current Day Illegal Immigrants</a:t>
            </a:r>
            <a:endParaRPr lang="en-US" dirty="0"/>
          </a:p>
        </p:txBody>
      </p:sp>
      <p:pic>
        <p:nvPicPr>
          <p:cNvPr id="4" name="Content Placeholder 3"/>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3076575" y="685800"/>
            <a:ext cx="2914650" cy="3886200"/>
          </a:xfrm>
        </p:spPr>
      </p:pic>
      <p:pic>
        <p:nvPicPr>
          <p:cNvPr id="5" name="last.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6477000" y="4807131"/>
            <a:ext cx="609600" cy="609600"/>
          </a:xfrm>
          <a:prstGeom prst="rect">
            <a:avLst/>
          </a:prstGeom>
        </p:spPr>
      </p:pic>
    </p:spTree>
    <p:extLst>
      <p:ext uri="{BB962C8B-B14F-4D97-AF65-F5344CB8AC3E}">
        <p14:creationId xmlns:p14="http://schemas.microsoft.com/office/powerpoint/2010/main" val="70051329"/>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51330" fill="hold"/>
                                        <p:tgtEl>
                                          <p:spTgt spid="5"/>
                                        </p:tgtEl>
                                      </p:cBhvr>
                                    </p:cmd>
                                  </p:childTnLst>
                                </p:cTn>
                              </p:par>
                            </p:childTnLst>
                          </p:cTn>
                        </p:par>
                      </p:childTnLst>
                    </p:cTn>
                  </p:par>
                </p:childTnLst>
              </p:cTn>
              <p:nextCondLst>
                <p:cond evt="onClick" delay="0">
                  <p:tgtEl>
                    <p:spTgt spid="5"/>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pPr marL="0" indent="0">
              <a:buNone/>
            </a:pPr>
            <a:r>
              <a:rPr lang="en-US" dirty="0" smtClean="0"/>
              <a:t>As capitalism continues to affect the way workers adapt their expertise by only supplying jobs to the labor market that are in demand, immigrants will continue to assimilate and struggle to maintain familial pride and their identity. </a:t>
            </a:r>
            <a:endParaRPr lang="en-US" dirty="0"/>
          </a:p>
        </p:txBody>
      </p:sp>
    </p:spTree>
    <p:extLst>
      <p:ext uri="{BB962C8B-B14F-4D97-AF65-F5344CB8AC3E}">
        <p14:creationId xmlns:p14="http://schemas.microsoft.com/office/powerpoint/2010/main" val="34873764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Credits</a:t>
            </a:r>
            <a:endParaRPr lang="en-US" dirty="0"/>
          </a:p>
        </p:txBody>
      </p:sp>
      <p:sp>
        <p:nvSpPr>
          <p:cNvPr id="3" name="Content Placeholder 2"/>
          <p:cNvSpPr>
            <a:spLocks noGrp="1"/>
          </p:cNvSpPr>
          <p:nvPr>
            <p:ph idx="1"/>
          </p:nvPr>
        </p:nvSpPr>
        <p:spPr/>
        <p:txBody>
          <a:bodyPr/>
          <a:lstStyle/>
          <a:p>
            <a:r>
              <a:rPr lang="en-US" dirty="0"/>
              <a:t>Logging: </a:t>
            </a:r>
            <a:r>
              <a:rPr lang="en-US" dirty="0">
                <a:hlinkClick r:id="rId2"/>
              </a:rPr>
              <a:t>http://www.flickr.com/photos/laudylaudy/236993804/</a:t>
            </a:r>
            <a:r>
              <a:rPr lang="en-US" dirty="0"/>
              <a:t> </a:t>
            </a:r>
          </a:p>
          <a:p>
            <a:r>
              <a:rPr lang="en-US" dirty="0"/>
              <a:t>Tobacco: </a:t>
            </a:r>
            <a:r>
              <a:rPr lang="en-US" dirty="0">
                <a:hlinkClick r:id="rId3"/>
              </a:rPr>
              <a:t>http://www.flickr.com/photos/bobistraveling/4801474619/</a:t>
            </a:r>
            <a:r>
              <a:rPr lang="en-US" dirty="0"/>
              <a:t> </a:t>
            </a:r>
          </a:p>
          <a:p>
            <a:r>
              <a:rPr lang="en-US" dirty="0"/>
              <a:t>Mexican Flag: </a:t>
            </a:r>
            <a:r>
              <a:rPr lang="en-US" dirty="0">
                <a:hlinkClick r:id="rId4"/>
              </a:rPr>
              <a:t>http://www.flickr.com/photos/katesheets/3601676309/</a:t>
            </a:r>
            <a:r>
              <a:rPr lang="en-US" dirty="0"/>
              <a:t> </a:t>
            </a:r>
          </a:p>
          <a:p>
            <a:pPr marL="0" indent="0">
              <a:buNone/>
            </a:pPr>
            <a:endParaRPr lang="en-US" dirty="0"/>
          </a:p>
        </p:txBody>
      </p:sp>
    </p:spTree>
    <p:extLst>
      <p:ext uri="{BB962C8B-B14F-4D97-AF65-F5344CB8AC3E}">
        <p14:creationId xmlns:p14="http://schemas.microsoft.com/office/powerpoint/2010/main" val="96187384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73</TotalTime>
  <Words>117</Words>
  <Application>Microsoft Office PowerPoint</Application>
  <PresentationFormat>On-screen Show (4:3)</PresentationFormat>
  <Paragraphs>13</Paragraphs>
  <Slides>7</Slides>
  <Notes>0</Notes>
  <HiddenSlides>0</HiddenSlides>
  <MMClips>4</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NewsPrint</vt:lpstr>
      <vt:lpstr>Identity and Immigration Digital Essay</vt:lpstr>
      <vt:lpstr>Thesis</vt:lpstr>
      <vt:lpstr>Late 19th Century Immigrants </vt:lpstr>
      <vt:lpstr>Slaves</vt:lpstr>
      <vt:lpstr>Current Day Illegal Immigrants</vt:lpstr>
      <vt:lpstr>Conclusion</vt:lpstr>
      <vt:lpstr>Credits</vt:lpstr>
    </vt:vector>
  </TitlesOfParts>
  <Company>Cary Academy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Identity and Immigration Digital Essay</dc:title>
  <dc:creator>John Scott</dc:creator>
  <cp:lastModifiedBy>John Scott</cp:lastModifiedBy>
  <cp:revision>8</cp:revision>
  <dcterms:created xsi:type="dcterms:W3CDTF">2012-09-21T01:52:37Z</dcterms:created>
  <dcterms:modified xsi:type="dcterms:W3CDTF">2012-09-21T03:05:52Z</dcterms:modified>
</cp:coreProperties>
</file>